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53430-FBDF-448F-A836-266965AEF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1BCD2-5DFE-4E20-9C29-195675F46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73C5B-17D7-4699-814C-4E842BD3B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9A93-DDAF-4F4F-8E13-39063949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20888-40E9-4E80-80B0-F31C16B63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7771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3D26D-99FF-414C-8895-68CC9A508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5266C-1134-48A3-95AF-3B695FABD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597D5-5E19-42BF-9349-CDE44D848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0D178-A75E-4758-B84D-9B78F121D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B7B6D-0E1B-4782-9226-23F019B06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5450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AC867-AED1-40F5-96BC-DC5393B63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71C1A2-FCE0-4074-8C64-15454373E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5CD80-B1B2-4FCC-9469-05B7B5324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8CA84-DC19-42FB-AB08-C641AC873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570E9-C597-47C8-BB3B-A01E98BAE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232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CD92-6AF4-45F1-BD87-4C3B25E26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3496E-17FB-42FB-8CC2-D738B3D85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6C8FAD-CE00-463B-8756-3311CE1ED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65965-8710-44B8-8EA4-1EE36F3D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F56E04-5DF2-43C6-9812-B38A2CE33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E84D42-E410-43D2-BA37-7131B16BD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1274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83857-B366-42A4-BB1A-EAFE23E45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2F254F-7FCB-4594-A146-D9013244E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34490-C8BD-4BE7-BBE4-D3EA8C4625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87BE64-B36A-4FB5-B856-31A4CAB62C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95EEB-BDB6-4BCF-A44E-DBE7662741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F0227B-F2C0-4CC0-8C69-4E4593595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911FD4-A2F8-4827-83B4-BB7FB7603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9FC99D-B8F8-418E-AD30-00F4A302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784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91A48-5F0D-4AA0-B7BD-B3E9B4639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32C551-6B3D-40B5-9ED6-AD5417C65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BD9D7E-18AD-44C3-BBAD-72E96AC31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D00773-3EE9-4DC3-B75A-E5DF42EF8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994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DD69BD-DB78-4C3B-B880-FF226D140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3D8F14-7B5B-456C-B27A-034C65023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5FC89-8189-4507-B367-623AC9B4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082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F81C6-B522-4B9E-B158-AC910ED0D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3361D-709F-4DF7-80F4-E9EBDF827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7301C-EE7C-4F8A-BAFB-4EFF24A55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0F9CF1-195A-485B-90C0-2EA06A71C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E3D9A-1AC4-41E9-A684-CEEA0AB1F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756BF8-3CA8-411F-BB04-3E64EDB81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8795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E089F-8303-48CE-9339-2A0565C6F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A25EE3-4C92-4F49-ACE3-1282B02FA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C9BCD-749A-43DB-88E9-04AF23FB6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0B403B-3D74-4EBC-88FD-0787FEBE7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D2E8D7-F2A7-4C98-9B61-D58826AFD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EB67C-3F90-44AA-A37B-E198E9051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0930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B4D3C-8418-4A3C-A463-E0EA5204F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5A20FB-F6A4-4AA1-904D-BCE348940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3C9CF-A535-4C2C-9934-84AD61D56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DC3E3-3264-49B2-832F-712101171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E104D-322C-42B0-97AE-6419DDED2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8850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565DE1-7D63-4DE3-83C7-31DD95E65F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0E1C65-86C2-4662-933D-A53CAD71F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EA9A7-67A8-47D2-973E-C14F90437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3FB2C-47D9-4E94-A091-E6B7929BE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325F9-B64E-4E4A-BE15-E1DBCC64B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41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693032-6B0A-4088-A0D3-E47BD889D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D8BB1-99BD-4FD6-B1BE-F109A5EF3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37C48-329F-46C2-BBC5-C1AABBCEC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88257-D0B3-462E-BDE2-6C7EBB3DC9E5}" type="datetimeFigureOut">
              <a:rPr lang="en-IN" smtClean="0"/>
              <a:t>24-02-2022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1F82E-8F9D-4830-8E29-6576D2468A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3B861-DE9C-4E4A-9619-FAAED79AE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71A36-7D49-47EE-8FA8-37706A96D0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08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C3275-EBE0-449F-815D-9D39DF05F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8871" y="227213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Assistant Manager 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12AAB-A357-434C-8C08-EB6F6BE2EC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8871" y="2821848"/>
            <a:ext cx="9144000" cy="1655762"/>
          </a:xfrm>
        </p:spPr>
        <p:txBody>
          <a:bodyPr>
            <a:normAutofit/>
          </a:bodyPr>
          <a:lstStyle/>
          <a:p>
            <a:r>
              <a:rPr lang="en-US" sz="4800" b="1" dirty="0">
                <a:highlight>
                  <a:srgbClr val="FFFF00"/>
                </a:highlight>
              </a:rPr>
              <a:t>Team Income</a:t>
            </a:r>
            <a:endParaRPr lang="en-IN" sz="4800" b="1" dirty="0">
              <a:highlight>
                <a:srgbClr val="FFFF00"/>
              </a:highligh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C6F65C-E3BA-48F4-86AA-52C88DC58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766686" y="3557921"/>
            <a:ext cx="4097154" cy="307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06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2918A-484F-4E58-AC61-BDE2580C0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006"/>
            <a:ext cx="10515600" cy="2223435"/>
          </a:xfrm>
        </p:spPr>
        <p:txBody>
          <a:bodyPr>
            <a:normAutofit/>
          </a:bodyPr>
          <a:lstStyle/>
          <a:p>
            <a:r>
              <a:rPr lang="en-US" dirty="0"/>
              <a:t>                        </a:t>
            </a:r>
            <a:r>
              <a:rPr lang="en-US" b="1" dirty="0">
                <a:solidFill>
                  <a:srgbClr val="FF0000"/>
                </a:solidFill>
                <a:latin typeface="Algerian" panose="04020705040A02060702" pitchFamily="82" charset="0"/>
              </a:rPr>
              <a:t>BIMA SHIKSHA</a:t>
            </a:r>
            <a:br>
              <a:rPr lang="en-US" b="1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b="1" dirty="0">
                <a:solidFill>
                  <a:srgbClr val="FF0000"/>
                </a:solidFill>
                <a:latin typeface="Algerian" panose="04020705040A02060702" pitchFamily="82" charset="0"/>
              </a:rPr>
              <a:t>           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  <a:latin typeface="Algerian" panose="04020705040A02060702" pitchFamily="82" charset="0"/>
              </a:rPr>
              <a:t>Eran 10 lac per month</a:t>
            </a:r>
            <a:br>
              <a:rPr lang="en-US" b="1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endParaRPr lang="en-IN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D23A2B-60CC-4BFC-8295-A57380796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351773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6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6A399-21EE-4C49-B2B7-6B45DB5C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01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Bauhaus 93" panose="04030905020B02020C02" pitchFamily="82" charset="0"/>
              </a:rPr>
              <a:t>                  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Team Income Level-1</a:t>
            </a:r>
            <a:endParaRPr lang="en-IN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AD9B7BF-6BB6-4E93-86A9-4BBA12470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982178"/>
              </p:ext>
            </p:extLst>
          </p:nvPr>
        </p:nvGraphicFramePr>
        <p:xfrm>
          <a:off x="2428506" y="1586830"/>
          <a:ext cx="3772034" cy="4834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6017">
                  <a:extLst>
                    <a:ext uri="{9D8B030D-6E8A-4147-A177-3AD203B41FA5}">
                      <a16:colId xmlns:a16="http://schemas.microsoft.com/office/drawing/2014/main" val="2946294774"/>
                    </a:ext>
                  </a:extLst>
                </a:gridCol>
                <a:gridCol w="1886017">
                  <a:extLst>
                    <a:ext uri="{9D8B030D-6E8A-4147-A177-3AD203B41FA5}">
                      <a16:colId xmlns:a16="http://schemas.microsoft.com/office/drawing/2014/main" val="926582429"/>
                    </a:ext>
                  </a:extLst>
                </a:gridCol>
              </a:tblGrid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Business %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Monthly Income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162762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25000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03787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50000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867415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1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604037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2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849210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3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933034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4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493533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5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8270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830CBF9-879E-4C3D-AC7A-C6114BB9E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783756"/>
              </p:ext>
            </p:extLst>
          </p:nvPr>
        </p:nvGraphicFramePr>
        <p:xfrm>
          <a:off x="6891153" y="1586830"/>
          <a:ext cx="3772034" cy="4834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6017">
                  <a:extLst>
                    <a:ext uri="{9D8B030D-6E8A-4147-A177-3AD203B41FA5}">
                      <a16:colId xmlns:a16="http://schemas.microsoft.com/office/drawing/2014/main" val="2946294774"/>
                    </a:ext>
                  </a:extLst>
                </a:gridCol>
                <a:gridCol w="1886017">
                  <a:extLst>
                    <a:ext uri="{9D8B030D-6E8A-4147-A177-3AD203B41FA5}">
                      <a16:colId xmlns:a16="http://schemas.microsoft.com/office/drawing/2014/main" val="926582429"/>
                    </a:ext>
                  </a:extLst>
                </a:gridCol>
              </a:tblGrid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Business %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Monthly Income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162762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6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03787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7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867415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8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604037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10 lac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50000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849210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15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933034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20 lac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1 lac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493533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25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1,25,000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82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526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0C484-BE99-4FF4-9950-E397DA015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1288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                  Team Income level-1</a:t>
            </a:r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68FBC76-23C7-4ABA-A4C4-BFC0CD0EF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574747"/>
              </p:ext>
            </p:extLst>
          </p:nvPr>
        </p:nvGraphicFramePr>
        <p:xfrm>
          <a:off x="673233" y="1563554"/>
          <a:ext cx="3772034" cy="4834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6017">
                  <a:extLst>
                    <a:ext uri="{9D8B030D-6E8A-4147-A177-3AD203B41FA5}">
                      <a16:colId xmlns:a16="http://schemas.microsoft.com/office/drawing/2014/main" val="2946294774"/>
                    </a:ext>
                  </a:extLst>
                </a:gridCol>
                <a:gridCol w="1886017">
                  <a:extLst>
                    <a:ext uri="{9D8B030D-6E8A-4147-A177-3AD203B41FA5}">
                      <a16:colId xmlns:a16="http://schemas.microsoft.com/office/drawing/2014/main" val="926582429"/>
                    </a:ext>
                  </a:extLst>
                </a:gridCol>
              </a:tblGrid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Business %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Monthly Income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162762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30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1,50,000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03787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35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1,75,000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867415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40 lac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2,00,000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604037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45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2,25,000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849210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50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2,50,000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933034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/>
                        <a:t>55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2,75,000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493533"/>
                  </a:ext>
                </a:extLst>
              </a:tr>
              <a:tr h="604264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60 lac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3,00,000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8270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1280A13-EC9A-4570-AF4B-F4C122D54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732965"/>
              </p:ext>
            </p:extLst>
          </p:nvPr>
        </p:nvGraphicFramePr>
        <p:xfrm>
          <a:off x="4983745" y="1563553"/>
          <a:ext cx="3772034" cy="4834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7193">
                  <a:extLst>
                    <a:ext uri="{9D8B030D-6E8A-4147-A177-3AD203B41FA5}">
                      <a16:colId xmlns:a16="http://schemas.microsoft.com/office/drawing/2014/main" val="2946294774"/>
                    </a:ext>
                  </a:extLst>
                </a:gridCol>
                <a:gridCol w="1844841">
                  <a:extLst>
                    <a:ext uri="{9D8B030D-6E8A-4147-A177-3AD203B41FA5}">
                      <a16:colId xmlns:a16="http://schemas.microsoft.com/office/drawing/2014/main" val="926582429"/>
                    </a:ext>
                  </a:extLst>
                </a:gridCol>
              </a:tblGrid>
              <a:tr h="635373">
                <a:tc>
                  <a:txBody>
                    <a:bodyPr/>
                    <a:lstStyle/>
                    <a:p>
                      <a:r>
                        <a:rPr lang="en-US" dirty="0"/>
                        <a:t>Business %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Monthly Income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162762"/>
                  </a:ext>
                </a:extLst>
              </a:tr>
              <a:tr h="599820">
                <a:tc>
                  <a:txBody>
                    <a:bodyPr/>
                    <a:lstStyle/>
                    <a:p>
                      <a:r>
                        <a:rPr lang="en-US" dirty="0"/>
                        <a:t>65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3,25,000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03787"/>
                  </a:ext>
                </a:extLst>
              </a:tr>
              <a:tr h="599820">
                <a:tc>
                  <a:txBody>
                    <a:bodyPr/>
                    <a:lstStyle/>
                    <a:p>
                      <a:r>
                        <a:rPr lang="en-US" dirty="0"/>
                        <a:t>70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3,50,000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867415"/>
                  </a:ext>
                </a:extLst>
              </a:tr>
              <a:tr h="599820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80 lac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4,00,000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604037"/>
                  </a:ext>
                </a:extLst>
              </a:tr>
              <a:tr h="599820">
                <a:tc>
                  <a:txBody>
                    <a:bodyPr/>
                    <a:lstStyle/>
                    <a:p>
                      <a:r>
                        <a:rPr lang="en-US" dirty="0"/>
                        <a:t>85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4,25,000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849210"/>
                  </a:ext>
                </a:extLst>
              </a:tr>
              <a:tr h="599820">
                <a:tc>
                  <a:txBody>
                    <a:bodyPr/>
                    <a:lstStyle/>
                    <a:p>
                      <a:r>
                        <a:rPr lang="en-US" dirty="0"/>
                        <a:t>90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4,50,000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933034"/>
                  </a:ext>
                </a:extLst>
              </a:tr>
              <a:tr h="599820">
                <a:tc>
                  <a:txBody>
                    <a:bodyPr/>
                    <a:lstStyle/>
                    <a:p>
                      <a:r>
                        <a:rPr lang="en-US" dirty="0"/>
                        <a:t>95 lac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4,75,000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493533"/>
                  </a:ext>
                </a:extLst>
              </a:tr>
              <a:tr h="599820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1 crore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5,00,000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82707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9989EB-E68A-4284-A5BC-02E4EE0DD266}"/>
              </a:ext>
            </a:extLst>
          </p:cNvPr>
          <p:cNvSpPr/>
          <p:nvPr/>
        </p:nvSpPr>
        <p:spPr>
          <a:xfrm>
            <a:off x="9086248" y="2194559"/>
            <a:ext cx="2432519" cy="21560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Note-Per 5 lac Rs.25000/- will be add </a:t>
            </a: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1894905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Widescreen</PresentationFormat>
  <Paragraphs>70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Algerian</vt:lpstr>
      <vt:lpstr>Arial</vt:lpstr>
      <vt:lpstr>Baskerville Old Face</vt:lpstr>
      <vt:lpstr>Bauhaus 93</vt:lpstr>
      <vt:lpstr>Calibri</vt:lpstr>
      <vt:lpstr>Calibri Light</vt:lpstr>
      <vt:lpstr>Office Theme</vt:lpstr>
      <vt:lpstr>Assistant Manager </vt:lpstr>
      <vt:lpstr>                        BIMA SHIKSHA            Eran 10 lac per month </vt:lpstr>
      <vt:lpstr>                   Team Income Level-1</vt:lpstr>
      <vt:lpstr>                   Team Income level-1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Assistant Manager </dc:title>
  <dc:creator>pankaj123483@outlook.com</dc:creator>
  <cp:lastModifiedBy>pankaj123483@outlook.com</cp:lastModifiedBy>
  <cp:revision>1</cp:revision>
  <dcterms:created xsi:type="dcterms:W3CDTF">2022-02-24T04:57:50Z</dcterms:created>
  <dcterms:modified xsi:type="dcterms:W3CDTF">2022-02-24T04:57:50Z</dcterms:modified>
</cp:coreProperties>
</file>